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75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A61A-4B73-CB4D-BA6E-1B07639EA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D0546-09C1-1047-892E-EFDB2B5E1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28269-D0B6-D942-8CD0-72BE9734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7D197-F3DA-2746-AFF8-E16BAB39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401BF-4D69-4E49-A95F-CC55F701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4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CA89-C367-354F-B8D9-9FEAC11F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2CC33-9E2C-2E49-ADE3-7628F1424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2559-6B0B-C64E-90EE-45B759F6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49D63-5EC7-904E-A874-DB18FAA1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53894-0E01-E448-8F7C-E555B42C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2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DCB00-914A-0741-922E-2E0381CFC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AB065-E0F8-5C40-8E58-EE5ECC874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56573-D23E-0543-BF8A-124C10BA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BA646-20FA-B44B-8F7A-97B5E295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F27D6-5ECC-6049-B955-73ADDA9B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F7C0-FF37-D240-955B-37B1DBA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0E4A-1BE1-C04F-89A1-D19705BB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29DE4-AFC5-5243-B245-17462CC6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6F8C-8184-E347-BF72-90CE22B4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6ABB1-FEF8-8E4D-876B-40C0389B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6969-7462-F547-8D7A-D6058541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5B842-54DA-0E48-8F8B-65C5D58FE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B5F09-79F1-2047-BC32-71FC8BD0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0B8D7-A776-6E4A-B4AF-BBEF41D9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F835-19B2-ED43-A17B-A80B46CA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8A20-9BAE-A74E-9F41-04D456BA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643B-BDD8-984D-9985-938B6C7B2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D4591-1C60-AE46-BBDC-6E63451F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D3C0F-8AE3-A74D-81EF-151A92DC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935E3-DCC6-824B-AA04-2D6A939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3D028-BE4A-F842-AE02-0AF99D36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9777-8D45-2C4A-B93F-05927DE2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AC3C-D0C5-314C-A71C-3BEE60DB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44AA8-B48F-404B-87AC-2471CAF9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86D4C-DB6C-D74C-98B3-05805CE30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D0146-770E-764F-986A-8AF3713F7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E21C4-9BFD-A54D-A342-CC47A000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4E09B-9E19-EA4E-80F4-9005C469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DDEEF8-E057-1A4D-B978-37F5108F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378C-54ED-514F-B892-416A8B25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A2084-8279-B647-BEEA-3F104DA8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0F5B0-907B-8142-9D52-61592502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59994-108B-2E45-8F90-961F8CF2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2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43668-267F-D144-A8CA-FE6795EA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BA5DF-DF25-A14D-95AB-8A7931E0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4A06F-19AC-8A42-B8BC-F2C6999A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A503-8BF6-F049-969E-4ADEBDB7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FBF89-B407-3141-93D7-837FACEE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646A8-9609-134A-93BF-0E564CE4A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F96C6-E750-EA47-B708-E060DAD0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00095-6378-7A43-ACDF-7E799E8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0E6D-DDCE-4844-8913-C9826F37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5B4D-9EB1-EE4B-8227-9CD47B27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6829B-F1C4-FB47-BAB9-82F9247C2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6C1E9-994D-7D42-9BE4-964AABA2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D2E1E-614A-604F-8188-A2BE8BFA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1323-1B9D-0B47-8737-2C2764AD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FDB4A-84E7-454C-9234-9A2EB2EE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94093-0889-9845-838B-D1AB24C4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67FE9-8B4D-3243-9920-B0535E43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0F71D-14E2-6142-A8B5-64DE423EA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45F5-D833-7B4C-8AC9-12C21C0D3B22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3223C-EEAC-4C44-A616-329A69070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A9DA-9519-A340-8D9D-289DDD12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B6F0-9BBE-5843-9FF5-BCCA2CF5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75673-65B6-B749-982C-69CE26C1EEA3}"/>
              </a:ext>
            </a:extLst>
          </p:cNvPr>
          <p:cNvSpPr txBox="1"/>
          <p:nvPr/>
        </p:nvSpPr>
        <p:spPr>
          <a:xfrm>
            <a:off x="1680572" y="35676"/>
            <a:ext cx="1005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CD5 knockout enhances the potency of multiplex base-edited allogeneic anti-CD5 </a:t>
            </a:r>
          </a:p>
          <a:p>
            <a:pPr algn="ctr" defTabSz="731520"/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investigational CAR T-cell therapy for the treatment of T-cell malignancies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1094CD-68F8-D343-956E-15A321374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280"/>
            <a:ext cx="12192000" cy="913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9479C54-0C94-A24C-9485-93BE25D47310}"/>
              </a:ext>
            </a:extLst>
          </p:cNvPr>
          <p:cNvSpPr txBox="1"/>
          <p:nvPr/>
        </p:nvSpPr>
        <p:spPr>
          <a:xfrm>
            <a:off x="1680572" y="673727"/>
            <a:ext cx="1030437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31520"/>
            <a:r>
              <a:rPr lang="en-US" sz="1000" dirty="0" err="1"/>
              <a:t>Yinmeng</a:t>
            </a:r>
            <a:r>
              <a:rPr lang="en-US" sz="1000" dirty="0"/>
              <a:t> (Amy) Yang</a:t>
            </a:r>
            <a:r>
              <a:rPr lang="en-US" sz="1000" baseline="30000" dirty="0"/>
              <a:t>1</a:t>
            </a:r>
            <a:r>
              <a:rPr lang="en-US" sz="1000" dirty="0"/>
              <a:t>, Lindsey Coholan</a:t>
            </a:r>
            <a:r>
              <a:rPr lang="en-US" sz="1000" baseline="30000" dirty="0"/>
              <a:t>1</a:t>
            </a:r>
            <a:r>
              <a:rPr lang="en-US" sz="1000" dirty="0"/>
              <a:t>, Adam Camblin</a:t>
            </a:r>
            <a:r>
              <a:rPr lang="en-US" sz="1000" baseline="30000" dirty="0"/>
              <a:t>1</a:t>
            </a:r>
            <a:r>
              <a:rPr lang="en-US" sz="1000" dirty="0"/>
              <a:t>, Ryan Murray</a:t>
            </a:r>
            <a:r>
              <a:rPr lang="en-US" sz="1000" baseline="30000" dirty="0"/>
              <a:t>1</a:t>
            </a:r>
            <a:r>
              <a:rPr lang="en-US" sz="1000" dirty="0"/>
              <a:t>, Amanda Costa</a:t>
            </a:r>
            <a:r>
              <a:rPr lang="en-US" sz="1000" baseline="30000" dirty="0"/>
              <a:t>1</a:t>
            </a:r>
            <a:r>
              <a:rPr lang="en-US" sz="1000" dirty="0"/>
              <a:t>, David Sweezy</a:t>
            </a:r>
            <a:r>
              <a:rPr lang="en-US" sz="1000" baseline="30000" dirty="0"/>
              <a:t>1</a:t>
            </a:r>
            <a:r>
              <a:rPr lang="en-US" sz="1000" dirty="0"/>
              <a:t>, Faith Musenge</a:t>
            </a:r>
            <a:r>
              <a:rPr lang="en-US" sz="1000" baseline="30000" dirty="0"/>
              <a:t>1</a:t>
            </a:r>
            <a:r>
              <a:rPr lang="en-US" sz="1000" dirty="0"/>
              <a:t>, Mark Naniong</a:t>
            </a:r>
            <a:r>
              <a:rPr lang="en-US" sz="1000" baseline="30000" dirty="0"/>
              <a:t>1</a:t>
            </a:r>
            <a:r>
              <a:rPr lang="en-US" sz="1000" dirty="0"/>
              <a:t>, Hui Wu</a:t>
            </a:r>
            <a:r>
              <a:rPr lang="en-US" sz="1000" baseline="30000" dirty="0"/>
              <a:t>1</a:t>
            </a:r>
            <a:r>
              <a:rPr lang="en-US" sz="1000" dirty="0"/>
              <a:t>, Geoffrey Burns</a:t>
            </a:r>
            <a:r>
              <a:rPr lang="en-US" sz="1000" baseline="30000" dirty="0"/>
              <a:t>1</a:t>
            </a:r>
            <a:r>
              <a:rPr lang="en-US" sz="1000" dirty="0"/>
              <a:t>, Lauren Young</a:t>
            </a:r>
            <a:r>
              <a:rPr lang="en-US" sz="1000" baseline="30000" dirty="0"/>
              <a:t>1</a:t>
            </a:r>
            <a:r>
              <a:rPr lang="en-US" sz="1000" dirty="0"/>
              <a:t>, Yingying Zhang</a:t>
            </a:r>
            <a:r>
              <a:rPr lang="en-US" sz="1000" baseline="30000" dirty="0"/>
              <a:t>1</a:t>
            </a:r>
            <a:r>
              <a:rPr lang="en-US" sz="1000" dirty="0"/>
              <a:t>, Scott Haskett</a:t>
            </a:r>
            <a:r>
              <a:rPr lang="en-US" sz="1000" baseline="30000" dirty="0"/>
              <a:t>1</a:t>
            </a:r>
            <a:r>
              <a:rPr lang="en-US" sz="1000" dirty="0"/>
              <a:t>, Moriah White</a:t>
            </a:r>
            <a:r>
              <a:rPr lang="en-US" sz="1000" baseline="30000" dirty="0"/>
              <a:t>1</a:t>
            </a:r>
            <a:r>
              <a:rPr lang="en-US" sz="1000" dirty="0"/>
              <a:t>, Alden Ladd</a:t>
            </a:r>
            <a:r>
              <a:rPr lang="en-US" sz="1000" baseline="30000" dirty="0"/>
              <a:t>1</a:t>
            </a:r>
            <a:r>
              <a:rPr lang="en-US" sz="1000" dirty="0"/>
              <a:t>, Luis Barrera</a:t>
            </a:r>
            <a:r>
              <a:rPr lang="en-US" sz="1000" baseline="30000" dirty="0"/>
              <a:t>1</a:t>
            </a:r>
            <a:r>
              <a:rPr lang="en-US" sz="1000" dirty="0"/>
              <a:t>, Lisa Schlehuber</a:t>
            </a:r>
            <a:r>
              <a:rPr lang="en-US" sz="1000" baseline="30000" dirty="0"/>
              <a:t>1</a:t>
            </a:r>
            <a:r>
              <a:rPr lang="en-US" sz="1000" dirty="0"/>
              <a:t>, Sarah Smith</a:t>
            </a:r>
            <a:r>
              <a:rPr lang="en-US" sz="1000" baseline="30000" dirty="0"/>
              <a:t>1</a:t>
            </a:r>
            <a:r>
              <a:rPr lang="en-US" sz="1000" dirty="0"/>
              <a:t>, Yeh-</a:t>
            </a:r>
            <a:r>
              <a:rPr lang="en-US" sz="1000" dirty="0" err="1"/>
              <a:t>Chuin</a:t>
            </a:r>
            <a:r>
              <a:rPr lang="en-US" sz="1000" dirty="0"/>
              <a:t> Poh</a:t>
            </a:r>
            <a:r>
              <a:rPr lang="en-US" sz="1000" baseline="30000" dirty="0"/>
              <a:t>1</a:t>
            </a:r>
            <a:r>
              <a:rPr lang="en-US" sz="1000" dirty="0"/>
              <a:t>, Giuseppe Ciaramella</a:t>
            </a:r>
            <a:r>
              <a:rPr lang="en-US" sz="1000" baseline="30000" dirty="0"/>
              <a:t>1</a:t>
            </a:r>
            <a:r>
              <a:rPr lang="en-US" sz="1000" dirty="0"/>
              <a:t> and Jason Gehrke</a:t>
            </a:r>
            <a:r>
              <a:rPr lang="en-US" sz="1000" baseline="30000" dirty="0"/>
              <a:t>1</a:t>
            </a:r>
            <a:endParaRPr lang="en-US" sz="1000" dirty="0"/>
          </a:p>
          <a:p>
            <a:pPr algn="ctr" defTabSz="731520"/>
            <a:r>
              <a:rPr lang="en-US" sz="1000" baseline="30000" dirty="0"/>
              <a:t> </a:t>
            </a:r>
            <a:r>
              <a:rPr lang="en-US" sz="1000" b="1" i="1" baseline="30000" dirty="0"/>
              <a:t>1</a:t>
            </a:r>
            <a:r>
              <a:rPr lang="en-US" sz="1000" b="1" i="1" dirty="0"/>
              <a:t>Beam Therapeutics, Cambridge, MA, USA</a:t>
            </a:r>
          </a:p>
          <a:p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370E7-FF22-524A-ABE1-DDC9A6E56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6" y="234146"/>
            <a:ext cx="1675925" cy="802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2CC68F-68CD-A84B-8BF9-5BF68E9C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" y="1412151"/>
            <a:ext cx="4023360" cy="2680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E3A70E-2F03-5542-AF3C-29AD75DFC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4" y="4154034"/>
            <a:ext cx="4041963" cy="2675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4B065C-B51D-144B-9F4A-74979A664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777" y="1379663"/>
            <a:ext cx="4023360" cy="27117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A4B212-F8E7-C74C-860F-F9F749B0B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892" y="4118581"/>
            <a:ext cx="4023360" cy="27117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BD8141-543F-F74D-9E36-806D7DF6A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0540" y="1379663"/>
            <a:ext cx="4023360" cy="38620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5C44B4-96FB-A34C-9D22-338838428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6652" y="5273814"/>
            <a:ext cx="4023360" cy="15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9060892BA3F4EB3844836E3E0890C" ma:contentTypeVersion="6" ma:contentTypeDescription="Create a new document." ma:contentTypeScope="" ma:versionID="e53045796600592e69613aafc915fe78">
  <xsd:schema xmlns:xsd="http://www.w3.org/2001/XMLSchema" xmlns:xs="http://www.w3.org/2001/XMLSchema" xmlns:p="http://schemas.microsoft.com/office/2006/metadata/properties" xmlns:ns2="3cb613f3-83d2-4df6-a4be-ca268bdfa94f" xmlns:ns3="0460188a-e9b6-4bdc-9d33-c503b4dd7f6c" targetNamespace="http://schemas.microsoft.com/office/2006/metadata/properties" ma:root="true" ma:fieldsID="73c726a3e848cfe3d03be825fea421e4" ns2:_="" ns3:_="">
    <xsd:import namespace="3cb613f3-83d2-4df6-a4be-ca268bdfa94f"/>
    <xsd:import namespace="0460188a-e9b6-4bdc-9d33-c503b4dd7f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613f3-83d2-4df6-a4be-ca268bdfa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0188a-e9b6-4bdc-9d33-c503b4dd7f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FD378F-4BAA-47C6-B6F4-53CE8FC8F0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0C024D-6392-4DB3-A294-BF707C61A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CE6BC-116F-47C5-9ACC-CEABF5D32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613f3-83d2-4df6-a4be-ca268bdfa94f"/>
    <ds:schemaRef ds:uri="0460188a-e9b6-4bdc-9d33-c503b4dd7f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 Yang</dc:creator>
  <cp:lastModifiedBy>Christine Brueck</cp:lastModifiedBy>
  <cp:revision>1</cp:revision>
  <dcterms:created xsi:type="dcterms:W3CDTF">2021-10-15T19:04:00Z</dcterms:created>
  <dcterms:modified xsi:type="dcterms:W3CDTF">2025-05-08T19:40:18Z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0x010100B1A9060892BA3F4EB3844836E3E0890C</vt:lpwstr>
  </property>
</Properties>
</file>